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Public Sans Medium"/>
      <p:regular r:id="rId13"/>
      <p:bold r:id="rId14"/>
      <p:italic r:id="rId15"/>
      <p:boldItalic r:id="rId16"/>
    </p:embeddedFont>
    <p:embeddedFont>
      <p:font typeface="Public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ublic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ublicSansMedium-regular.fntdata"/><Relationship Id="rId12" Type="http://schemas.openxmlformats.org/officeDocument/2006/relationships/slide" Target="slides/slide6.xml"/><Relationship Id="rId15" Type="http://schemas.openxmlformats.org/officeDocument/2006/relationships/font" Target="fonts/PublicSansMedium-italic.fntdata"/><Relationship Id="rId14" Type="http://schemas.openxmlformats.org/officeDocument/2006/relationships/font" Target="fonts/PublicSansMedium-bold.fntdata"/><Relationship Id="rId17" Type="http://schemas.openxmlformats.org/officeDocument/2006/relationships/font" Target="fonts/PublicSans-regular.fntdata"/><Relationship Id="rId16" Type="http://schemas.openxmlformats.org/officeDocument/2006/relationships/font" Target="fonts/PublicSansMedium-boldItalic.fntdata"/><Relationship Id="rId19" Type="http://schemas.openxmlformats.org/officeDocument/2006/relationships/font" Target="fonts/PublicSans-italic.fntdata"/><Relationship Id="rId18" Type="http://schemas.openxmlformats.org/officeDocument/2006/relationships/font" Target="fonts/Public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7c85ad0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7c85ad0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7c85ad0a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27c85ad0a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7c85ad0a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7c85ad0a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7c85ad0a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7c85ad0a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7c85ad0a5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7c85ad0a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7c85ad0a5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27c85ad0a5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>
            <a:off x="228600" y="223500"/>
            <a:ext cx="8686800" cy="46965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98075" y="365350"/>
            <a:ext cx="74472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398075" y="4469075"/>
            <a:ext cx="24837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6328425" y="4469075"/>
            <a:ext cx="24837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1" name="Google Shape;18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 &amp; Content">
  <p:cSld name="CUSTOM_13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/>
          <p:nvPr/>
        </p:nvSpPr>
        <p:spPr>
          <a:xfrm>
            <a:off x="228450" y="482850"/>
            <a:ext cx="8686800" cy="4177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type="title"/>
          </p:nvPr>
        </p:nvSpPr>
        <p:spPr>
          <a:xfrm>
            <a:off x="571350" y="3710775"/>
            <a:ext cx="83442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6" name="Google Shape;186;p36"/>
          <p:cNvSpPr txBox="1"/>
          <p:nvPr>
            <p:ph idx="2" type="body"/>
          </p:nvPr>
        </p:nvSpPr>
        <p:spPr>
          <a:xfrm>
            <a:off x="571350" y="620025"/>
            <a:ext cx="60606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7" name="Google Shape;187;p3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tx">
  <p:cSld name="TITLE_AND_BODY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/>
          <p:nvPr/>
        </p:nvSpPr>
        <p:spPr>
          <a:xfrm>
            <a:off x="228450" y="482850"/>
            <a:ext cx="8686800" cy="4177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type="title"/>
          </p:nvPr>
        </p:nvSpPr>
        <p:spPr>
          <a:xfrm>
            <a:off x="571350" y="3710775"/>
            <a:ext cx="83442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2" name="Google Shape;192;p37"/>
          <p:cNvSpPr txBox="1"/>
          <p:nvPr>
            <p:ph idx="2" type="body"/>
          </p:nvPr>
        </p:nvSpPr>
        <p:spPr>
          <a:xfrm>
            <a:off x="396725" y="620025"/>
            <a:ext cx="55821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3" name="Google Shape;193;p37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nded Audience" type="twoColTx">
  <p:cSld name="TITLE_AND_TWO_COLUMNS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228600" y="482850"/>
            <a:ext cx="8686800" cy="4177800"/>
          </a:xfrm>
          <a:prstGeom prst="roundRect">
            <a:avLst>
              <a:gd fmla="val 71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6" name="Google Shape;196;p38"/>
          <p:cNvSpPr txBox="1"/>
          <p:nvPr>
            <p:ph type="title"/>
          </p:nvPr>
        </p:nvSpPr>
        <p:spPr>
          <a:xfrm>
            <a:off x="396875" y="3950225"/>
            <a:ext cx="72279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7" name="Google Shape;197;p38"/>
          <p:cNvSpPr txBox="1"/>
          <p:nvPr>
            <p:ph idx="1" type="body"/>
          </p:nvPr>
        </p:nvSpPr>
        <p:spPr>
          <a:xfrm>
            <a:off x="228600" y="4707300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8"/>
          <p:cNvSpPr/>
          <p:nvPr>
            <p:ph idx="2" type="pic"/>
          </p:nvPr>
        </p:nvSpPr>
        <p:spPr>
          <a:xfrm>
            <a:off x="396875" y="644975"/>
            <a:ext cx="2685600" cy="213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3243990" y="644975"/>
            <a:ext cx="2685600" cy="213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6091104" y="644975"/>
            <a:ext cx="2685600" cy="213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1" name="Google Shape;201;p38"/>
          <p:cNvSpPr txBox="1"/>
          <p:nvPr>
            <p:ph idx="5" type="title"/>
          </p:nvPr>
        </p:nvSpPr>
        <p:spPr>
          <a:xfrm>
            <a:off x="770225" y="2837950"/>
            <a:ext cx="19389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6" type="title"/>
          </p:nvPr>
        </p:nvSpPr>
        <p:spPr>
          <a:xfrm>
            <a:off x="3602700" y="2837950"/>
            <a:ext cx="19389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7" type="title"/>
          </p:nvPr>
        </p:nvSpPr>
        <p:spPr>
          <a:xfrm>
            <a:off x="6464454" y="2837950"/>
            <a:ext cx="19389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8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 color 1" type="titleOnly">
  <p:cSld name="TITLE_ONLY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" name="Google Shape;207;p39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" name="Google Shape;208;p39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" name="Google Shape;209;p39"/>
          <p:cNvSpPr txBox="1"/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1" type="body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2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39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 color 2">
  <p:cSld name="CUSTOM_1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5" name="Google Shape;215;p40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7" name="Google Shape;217;p40"/>
          <p:cNvSpPr txBox="1"/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idx="2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40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 color 3">
  <p:cSld name="CUSTOM_12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2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1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Overview">
  <p:cSld name="ONE_COLUMN_TEXT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/>
          <p:nvPr/>
        </p:nvSpPr>
        <p:spPr>
          <a:xfrm>
            <a:off x="3899425" y="223500"/>
            <a:ext cx="50160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2" name="Google Shape;232;p42"/>
          <p:cNvSpPr/>
          <p:nvPr>
            <p:ph idx="2" type="pic"/>
          </p:nvPr>
        </p:nvSpPr>
        <p:spPr>
          <a:xfrm>
            <a:off x="228600" y="223500"/>
            <a:ext cx="3547800" cy="3302100"/>
          </a:xfrm>
          <a:prstGeom prst="roundRect">
            <a:avLst>
              <a:gd fmla="val 9186" name="adj"/>
            </a:avLst>
          </a:prstGeom>
          <a:noFill/>
          <a:ln>
            <a:noFill/>
          </a:ln>
        </p:spPr>
      </p:sp>
      <p:sp>
        <p:nvSpPr>
          <p:cNvPr id="233" name="Google Shape;233;p42"/>
          <p:cNvSpPr txBox="1"/>
          <p:nvPr>
            <p:ph idx="1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3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type="title"/>
          </p:nvPr>
        </p:nvSpPr>
        <p:spPr>
          <a:xfrm>
            <a:off x="4024125" y="430338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2"/>
          <p:cNvSpPr txBox="1"/>
          <p:nvPr>
            <p:ph idx="4" type="body"/>
          </p:nvPr>
        </p:nvSpPr>
        <p:spPr>
          <a:xfrm>
            <a:off x="4024125" y="1261138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7" name="Google Shape;237;p42"/>
          <p:cNvSpPr txBox="1"/>
          <p:nvPr>
            <p:ph idx="5" type="title"/>
          </p:nvPr>
        </p:nvSpPr>
        <p:spPr>
          <a:xfrm>
            <a:off x="6588700" y="430338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6" type="body"/>
          </p:nvPr>
        </p:nvSpPr>
        <p:spPr>
          <a:xfrm>
            <a:off x="6588700" y="1261138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7" type="title"/>
          </p:nvPr>
        </p:nvSpPr>
        <p:spPr>
          <a:xfrm>
            <a:off x="4024138" y="2685663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8" type="body"/>
          </p:nvPr>
        </p:nvSpPr>
        <p:spPr>
          <a:xfrm>
            <a:off x="4024138" y="3516463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9" type="title"/>
          </p:nvPr>
        </p:nvSpPr>
        <p:spPr>
          <a:xfrm>
            <a:off x="6588713" y="2685663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13" type="body"/>
          </p:nvPr>
        </p:nvSpPr>
        <p:spPr>
          <a:xfrm>
            <a:off x="6588713" y="3516463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3" name="Google Shape;243;p42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&amp; Outcomes">
  <p:cSld name="MAIN_POINT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2" type="subTitle"/>
          </p:nvPr>
        </p:nvSpPr>
        <p:spPr>
          <a:xfrm>
            <a:off x="538050" y="396875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3" type="body"/>
          </p:nvPr>
        </p:nvSpPr>
        <p:spPr>
          <a:xfrm>
            <a:off x="538050" y="693751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9" name="Google Shape;249;p43"/>
          <p:cNvSpPr txBox="1"/>
          <p:nvPr>
            <p:ph type="title"/>
          </p:nvPr>
        </p:nvSpPr>
        <p:spPr>
          <a:xfrm>
            <a:off x="393700" y="3932625"/>
            <a:ext cx="35820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0" name="Google Shape;250;p43"/>
          <p:cNvSpPr txBox="1"/>
          <p:nvPr>
            <p:ph idx="4" type="subTitle"/>
          </p:nvPr>
        </p:nvSpPr>
        <p:spPr>
          <a:xfrm>
            <a:off x="538050" y="1224478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5" type="body"/>
          </p:nvPr>
        </p:nvSpPr>
        <p:spPr>
          <a:xfrm>
            <a:off x="538050" y="1521355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6" type="subTitle"/>
          </p:nvPr>
        </p:nvSpPr>
        <p:spPr>
          <a:xfrm>
            <a:off x="538050" y="2130802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3"/>
          <p:cNvSpPr txBox="1"/>
          <p:nvPr>
            <p:ph idx="7" type="body"/>
          </p:nvPr>
        </p:nvSpPr>
        <p:spPr>
          <a:xfrm>
            <a:off x="538050" y="2427671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8" type="subTitle"/>
          </p:nvPr>
        </p:nvSpPr>
        <p:spPr>
          <a:xfrm>
            <a:off x="538050" y="3037130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9" type="body"/>
          </p:nvPr>
        </p:nvSpPr>
        <p:spPr>
          <a:xfrm>
            <a:off x="538050" y="3334000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6" name="Google Shape;256;p43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43"/>
          <p:cNvSpPr txBox="1"/>
          <p:nvPr>
            <p:ph idx="13" type="body"/>
          </p:nvPr>
        </p:nvSpPr>
        <p:spPr>
          <a:xfrm>
            <a:off x="4982950" y="693751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14" type="title"/>
          </p:nvPr>
        </p:nvSpPr>
        <p:spPr>
          <a:xfrm>
            <a:off x="4798700" y="3932625"/>
            <a:ext cx="35820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9" name="Google Shape;259;p43"/>
          <p:cNvSpPr txBox="1"/>
          <p:nvPr>
            <p:ph idx="15" type="subTitle"/>
          </p:nvPr>
        </p:nvSpPr>
        <p:spPr>
          <a:xfrm>
            <a:off x="4982950" y="1224478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3"/>
          <p:cNvSpPr txBox="1"/>
          <p:nvPr>
            <p:ph idx="16" type="body"/>
          </p:nvPr>
        </p:nvSpPr>
        <p:spPr>
          <a:xfrm>
            <a:off x="4982950" y="1521354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7" type="subTitle"/>
          </p:nvPr>
        </p:nvSpPr>
        <p:spPr>
          <a:xfrm>
            <a:off x="4982950" y="2130801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18" type="body"/>
          </p:nvPr>
        </p:nvSpPr>
        <p:spPr>
          <a:xfrm>
            <a:off x="4982950" y="2427670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3" name="Google Shape;263;p43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4" name="Google Shape;264;p43"/>
          <p:cNvSpPr txBox="1"/>
          <p:nvPr>
            <p:ph idx="19" type="subTitle"/>
          </p:nvPr>
        </p:nvSpPr>
        <p:spPr>
          <a:xfrm>
            <a:off x="4982950" y="3037129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20" type="body"/>
          </p:nvPr>
        </p:nvSpPr>
        <p:spPr>
          <a:xfrm>
            <a:off x="4982950" y="3333998"/>
            <a:ext cx="3582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21" type="subTitle"/>
          </p:nvPr>
        </p:nvSpPr>
        <p:spPr>
          <a:xfrm>
            <a:off x="4982950" y="396875"/>
            <a:ext cx="3582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We Work">
  <p:cSld name="SECTION_TITLE_AND_DESCRIPTION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26275" y="223500"/>
            <a:ext cx="2816100" cy="1171500"/>
          </a:xfrm>
          <a:prstGeom prst="roundRect">
            <a:avLst>
              <a:gd fmla="val 2489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3165850" y="223500"/>
            <a:ext cx="2813700" cy="3706800"/>
          </a:xfrm>
          <a:prstGeom prst="roundRect">
            <a:avLst>
              <a:gd fmla="val 1413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44"/>
          <p:cNvSpPr/>
          <p:nvPr>
            <p:ph idx="2" type="pic"/>
          </p:nvPr>
        </p:nvSpPr>
        <p:spPr>
          <a:xfrm>
            <a:off x="228675" y="1535050"/>
            <a:ext cx="2813700" cy="239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1" name="Google Shape;271;p44"/>
          <p:cNvSpPr/>
          <p:nvPr/>
        </p:nvSpPr>
        <p:spPr>
          <a:xfrm>
            <a:off x="6103025" y="2763825"/>
            <a:ext cx="2816100" cy="1171500"/>
          </a:xfrm>
          <a:prstGeom prst="roundRect">
            <a:avLst>
              <a:gd fmla="val 2489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2" name="Google Shape;272;p44"/>
          <p:cNvSpPr/>
          <p:nvPr>
            <p:ph idx="3" type="pic"/>
          </p:nvPr>
        </p:nvSpPr>
        <p:spPr>
          <a:xfrm>
            <a:off x="6105350" y="223500"/>
            <a:ext cx="2813700" cy="239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3" name="Google Shape;273;p44"/>
          <p:cNvSpPr txBox="1"/>
          <p:nvPr>
            <p:ph idx="1" type="subTitle"/>
          </p:nvPr>
        </p:nvSpPr>
        <p:spPr>
          <a:xfrm>
            <a:off x="210100" y="4062125"/>
            <a:ext cx="4860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4" type="subTitle"/>
          </p:nvPr>
        </p:nvSpPr>
        <p:spPr>
          <a:xfrm>
            <a:off x="415725" y="291000"/>
            <a:ext cx="2437200" cy="10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5" type="subTitle"/>
          </p:nvPr>
        </p:nvSpPr>
        <p:spPr>
          <a:xfrm>
            <a:off x="6292475" y="2831325"/>
            <a:ext cx="2437200" cy="10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4"/>
          <p:cNvSpPr txBox="1"/>
          <p:nvPr>
            <p:ph type="title"/>
          </p:nvPr>
        </p:nvSpPr>
        <p:spPr>
          <a:xfrm>
            <a:off x="3357469" y="375900"/>
            <a:ext cx="24927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7" name="Google Shape;277;p44"/>
          <p:cNvSpPr txBox="1"/>
          <p:nvPr>
            <p:ph idx="6" type="body"/>
          </p:nvPr>
        </p:nvSpPr>
        <p:spPr>
          <a:xfrm>
            <a:off x="3321050" y="1395000"/>
            <a:ext cx="2384400" cy="23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8" name="Google Shape;278;p44"/>
          <p:cNvSpPr txBox="1"/>
          <p:nvPr>
            <p:ph idx="7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4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APTION_ONLY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idx="1" type="subTitle"/>
          </p:nvPr>
        </p:nvSpPr>
        <p:spPr>
          <a:xfrm>
            <a:off x="228600" y="3858425"/>
            <a:ext cx="22026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/>
          <p:nvPr>
            <p:ph idx="2" type="pic"/>
          </p:nvPr>
        </p:nvSpPr>
        <p:spPr>
          <a:xfrm>
            <a:off x="3351555" y="177475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3" name="Google Shape;283;p45"/>
          <p:cNvSpPr/>
          <p:nvPr>
            <p:ph idx="3" type="pic"/>
          </p:nvPr>
        </p:nvSpPr>
        <p:spPr>
          <a:xfrm>
            <a:off x="4641661" y="177475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4" name="Google Shape;284;p45"/>
          <p:cNvSpPr/>
          <p:nvPr>
            <p:ph idx="4" type="pic"/>
          </p:nvPr>
        </p:nvSpPr>
        <p:spPr>
          <a:xfrm>
            <a:off x="2061450" y="1818190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5"/>
          <p:cNvSpPr/>
          <p:nvPr>
            <p:ph idx="5" type="pic"/>
          </p:nvPr>
        </p:nvSpPr>
        <p:spPr>
          <a:xfrm>
            <a:off x="3351555" y="1818190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6" type="pic"/>
          </p:nvPr>
        </p:nvSpPr>
        <p:spPr>
          <a:xfrm>
            <a:off x="4641661" y="1818190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5"/>
          <p:cNvSpPr/>
          <p:nvPr>
            <p:ph idx="7" type="pic"/>
          </p:nvPr>
        </p:nvSpPr>
        <p:spPr>
          <a:xfrm>
            <a:off x="5931766" y="1818190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8" name="Google Shape;288;p45"/>
          <p:cNvSpPr txBox="1"/>
          <p:nvPr>
            <p:ph idx="8" type="body"/>
          </p:nvPr>
        </p:nvSpPr>
        <p:spPr>
          <a:xfrm>
            <a:off x="3351550" y="1328275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9" type="body"/>
          </p:nvPr>
        </p:nvSpPr>
        <p:spPr>
          <a:xfrm>
            <a:off x="4641650" y="1328275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3" type="body"/>
          </p:nvPr>
        </p:nvSpPr>
        <p:spPr>
          <a:xfrm>
            <a:off x="2061425" y="2978988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5"/>
          <p:cNvSpPr txBox="1"/>
          <p:nvPr>
            <p:ph idx="14" type="body"/>
          </p:nvPr>
        </p:nvSpPr>
        <p:spPr>
          <a:xfrm>
            <a:off x="3351525" y="2978988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idx="15" type="body"/>
          </p:nvPr>
        </p:nvSpPr>
        <p:spPr>
          <a:xfrm>
            <a:off x="4641650" y="2968988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5"/>
          <p:cNvSpPr txBox="1"/>
          <p:nvPr>
            <p:ph idx="16" type="body"/>
          </p:nvPr>
        </p:nvSpPr>
        <p:spPr>
          <a:xfrm>
            <a:off x="5931775" y="2968988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45"/>
          <p:cNvSpPr/>
          <p:nvPr>
            <p:ph idx="17" type="pic"/>
          </p:nvPr>
        </p:nvSpPr>
        <p:spPr>
          <a:xfrm>
            <a:off x="2706505" y="3468915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5" name="Google Shape;295;p45"/>
          <p:cNvSpPr/>
          <p:nvPr>
            <p:ph idx="18" type="pic"/>
          </p:nvPr>
        </p:nvSpPr>
        <p:spPr>
          <a:xfrm>
            <a:off x="3996611" y="3468915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6" name="Google Shape;296;p45"/>
          <p:cNvSpPr/>
          <p:nvPr>
            <p:ph idx="19" type="pic"/>
          </p:nvPr>
        </p:nvSpPr>
        <p:spPr>
          <a:xfrm>
            <a:off x="5286716" y="3468915"/>
            <a:ext cx="1150800" cy="11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7" name="Google Shape;297;p45"/>
          <p:cNvSpPr txBox="1"/>
          <p:nvPr>
            <p:ph idx="20" type="body"/>
          </p:nvPr>
        </p:nvSpPr>
        <p:spPr>
          <a:xfrm>
            <a:off x="2706475" y="4629713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5"/>
          <p:cNvSpPr txBox="1"/>
          <p:nvPr>
            <p:ph idx="21" type="body"/>
          </p:nvPr>
        </p:nvSpPr>
        <p:spPr>
          <a:xfrm>
            <a:off x="3996600" y="4619713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45"/>
          <p:cNvSpPr txBox="1"/>
          <p:nvPr>
            <p:ph idx="22" type="body"/>
          </p:nvPr>
        </p:nvSpPr>
        <p:spPr>
          <a:xfrm>
            <a:off x="5286725" y="4619713"/>
            <a:ext cx="1150800" cy="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23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5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 Overview">
  <p:cSld name="BIG_NUMBER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/>
          <p:nvPr/>
        </p:nvSpPr>
        <p:spPr>
          <a:xfrm>
            <a:off x="228600" y="223500"/>
            <a:ext cx="2080200" cy="2892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2" type="body"/>
          </p:nvPr>
        </p:nvSpPr>
        <p:spPr>
          <a:xfrm>
            <a:off x="5373925" y="3376450"/>
            <a:ext cx="35415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3" type="body"/>
          </p:nvPr>
        </p:nvSpPr>
        <p:spPr>
          <a:xfrm>
            <a:off x="280150" y="320950"/>
            <a:ext cx="19164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07" name="Google Shape;307;p46"/>
          <p:cNvSpPr/>
          <p:nvPr/>
        </p:nvSpPr>
        <p:spPr>
          <a:xfrm>
            <a:off x="2431100" y="223500"/>
            <a:ext cx="2080200" cy="2892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46"/>
          <p:cNvSpPr txBox="1"/>
          <p:nvPr>
            <p:ph idx="4" type="body"/>
          </p:nvPr>
        </p:nvSpPr>
        <p:spPr>
          <a:xfrm>
            <a:off x="2482650" y="320950"/>
            <a:ext cx="19164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09" name="Google Shape;309;p46"/>
          <p:cNvSpPr/>
          <p:nvPr/>
        </p:nvSpPr>
        <p:spPr>
          <a:xfrm>
            <a:off x="4633600" y="223500"/>
            <a:ext cx="2080200" cy="2892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0" name="Google Shape;310;p46"/>
          <p:cNvSpPr txBox="1"/>
          <p:nvPr>
            <p:ph idx="5" type="body"/>
          </p:nvPr>
        </p:nvSpPr>
        <p:spPr>
          <a:xfrm>
            <a:off x="4685150" y="320950"/>
            <a:ext cx="19164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1" name="Google Shape;311;p46"/>
          <p:cNvSpPr/>
          <p:nvPr/>
        </p:nvSpPr>
        <p:spPr>
          <a:xfrm>
            <a:off x="6836100" y="223500"/>
            <a:ext cx="2080200" cy="2892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46"/>
          <p:cNvSpPr txBox="1"/>
          <p:nvPr>
            <p:ph idx="6" type="body"/>
          </p:nvPr>
        </p:nvSpPr>
        <p:spPr>
          <a:xfrm>
            <a:off x="6887650" y="320950"/>
            <a:ext cx="19164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3" name="Google Shape;313;p46"/>
          <p:cNvSpPr txBox="1"/>
          <p:nvPr>
            <p:ph idx="7" type="subTitle"/>
          </p:nvPr>
        </p:nvSpPr>
        <p:spPr>
          <a:xfrm>
            <a:off x="280150" y="2543875"/>
            <a:ext cx="17994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8" type="subTitle"/>
          </p:nvPr>
        </p:nvSpPr>
        <p:spPr>
          <a:xfrm>
            <a:off x="2482650" y="2543875"/>
            <a:ext cx="17994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idx="9" type="subTitle"/>
          </p:nvPr>
        </p:nvSpPr>
        <p:spPr>
          <a:xfrm>
            <a:off x="4685150" y="2543875"/>
            <a:ext cx="17994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6"/>
          <p:cNvSpPr txBox="1"/>
          <p:nvPr>
            <p:ph idx="13" type="subTitle"/>
          </p:nvPr>
        </p:nvSpPr>
        <p:spPr>
          <a:xfrm>
            <a:off x="6887650" y="2543875"/>
            <a:ext cx="17994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14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4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Rules" type="blank">
  <p:cSld name="BLANK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" type="body"/>
          </p:nvPr>
        </p:nvSpPr>
        <p:spPr>
          <a:xfrm>
            <a:off x="228600" y="223500"/>
            <a:ext cx="42807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47"/>
          <p:cNvSpPr txBox="1"/>
          <p:nvPr>
            <p:ph idx="2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7"/>
          <p:cNvSpPr txBox="1"/>
          <p:nvPr>
            <p:ph idx="3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47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7"/>
          <p:cNvSpPr txBox="1"/>
          <p:nvPr>
            <p:ph idx="4" type="subTitle"/>
          </p:nvPr>
        </p:nvSpPr>
        <p:spPr>
          <a:xfrm>
            <a:off x="4849425" y="1251515"/>
            <a:ext cx="3849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7"/>
          <p:cNvSpPr txBox="1"/>
          <p:nvPr>
            <p:ph idx="5" type="body"/>
          </p:nvPr>
        </p:nvSpPr>
        <p:spPr>
          <a:xfrm>
            <a:off x="4849488" y="1548391"/>
            <a:ext cx="3849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6" name="Google Shape;326;p47"/>
          <p:cNvSpPr txBox="1"/>
          <p:nvPr>
            <p:ph idx="6" type="subTitle"/>
          </p:nvPr>
        </p:nvSpPr>
        <p:spPr>
          <a:xfrm>
            <a:off x="4849425" y="2052387"/>
            <a:ext cx="3849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7"/>
          <p:cNvSpPr txBox="1"/>
          <p:nvPr>
            <p:ph idx="7" type="body"/>
          </p:nvPr>
        </p:nvSpPr>
        <p:spPr>
          <a:xfrm>
            <a:off x="4849488" y="2349257"/>
            <a:ext cx="3849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8" type="subTitle"/>
          </p:nvPr>
        </p:nvSpPr>
        <p:spPr>
          <a:xfrm>
            <a:off x="4849425" y="2859065"/>
            <a:ext cx="3849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7"/>
          <p:cNvSpPr txBox="1"/>
          <p:nvPr>
            <p:ph idx="9" type="body"/>
          </p:nvPr>
        </p:nvSpPr>
        <p:spPr>
          <a:xfrm>
            <a:off x="4849488" y="3155934"/>
            <a:ext cx="3849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0" name="Google Shape;330;p47"/>
          <p:cNvSpPr txBox="1"/>
          <p:nvPr>
            <p:ph idx="13" type="subTitle"/>
          </p:nvPr>
        </p:nvSpPr>
        <p:spPr>
          <a:xfrm>
            <a:off x="4849425" y="3747093"/>
            <a:ext cx="3849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7"/>
          <p:cNvSpPr txBox="1"/>
          <p:nvPr>
            <p:ph idx="14" type="body"/>
          </p:nvPr>
        </p:nvSpPr>
        <p:spPr>
          <a:xfrm>
            <a:off x="4849488" y="4043962"/>
            <a:ext cx="3849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15" type="subTitle"/>
          </p:nvPr>
        </p:nvSpPr>
        <p:spPr>
          <a:xfrm>
            <a:off x="4849425" y="450638"/>
            <a:ext cx="38490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16" type="body"/>
          </p:nvPr>
        </p:nvSpPr>
        <p:spPr>
          <a:xfrm>
            <a:off x="4849488" y="747514"/>
            <a:ext cx="3849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4" name="Google Shape;334;p47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"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962775" y="223500"/>
            <a:ext cx="7952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b="1"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ols &amp; Meetings">
  <p:cSld name="CUSTOM_2"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type="title"/>
          </p:nvPr>
        </p:nvSpPr>
        <p:spPr>
          <a:xfrm>
            <a:off x="393700" y="3932625"/>
            <a:ext cx="35820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517200" y="396875"/>
            <a:ext cx="37035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3" name="Google Shape;343;p49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49"/>
          <p:cNvSpPr txBox="1"/>
          <p:nvPr>
            <p:ph idx="3" type="title"/>
          </p:nvPr>
        </p:nvSpPr>
        <p:spPr>
          <a:xfrm>
            <a:off x="4798700" y="3932625"/>
            <a:ext cx="35820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" name="Google Shape;345;p49"/>
          <p:cNvSpPr txBox="1"/>
          <p:nvPr>
            <p:ph idx="4" type="body"/>
          </p:nvPr>
        </p:nvSpPr>
        <p:spPr>
          <a:xfrm>
            <a:off x="4922200" y="396875"/>
            <a:ext cx="37035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6" name="Google Shape;346;p49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ps for success">
  <p:cSld name="CUSTOM_3"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/>
          <p:nvPr/>
        </p:nvSpPr>
        <p:spPr>
          <a:xfrm>
            <a:off x="3899425" y="223500"/>
            <a:ext cx="5016000" cy="4483800"/>
          </a:xfrm>
          <a:prstGeom prst="roundRect">
            <a:avLst>
              <a:gd fmla="val 71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9" name="Google Shape;349;p50"/>
          <p:cNvSpPr/>
          <p:nvPr>
            <p:ph idx="2" type="pic"/>
          </p:nvPr>
        </p:nvSpPr>
        <p:spPr>
          <a:xfrm>
            <a:off x="228600" y="223500"/>
            <a:ext cx="3547800" cy="3302100"/>
          </a:xfrm>
          <a:prstGeom prst="roundRect">
            <a:avLst>
              <a:gd fmla="val 9186" name="adj"/>
            </a:avLst>
          </a:prstGeom>
          <a:noFill/>
          <a:ln>
            <a:noFill/>
          </a:ln>
        </p:spPr>
      </p:sp>
      <p:sp>
        <p:nvSpPr>
          <p:cNvPr id="350" name="Google Shape;350;p50"/>
          <p:cNvSpPr txBox="1"/>
          <p:nvPr>
            <p:ph idx="1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3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4024125" y="430338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idx="4" type="body"/>
          </p:nvPr>
        </p:nvSpPr>
        <p:spPr>
          <a:xfrm>
            <a:off x="4024125" y="1261138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5" type="title"/>
          </p:nvPr>
        </p:nvSpPr>
        <p:spPr>
          <a:xfrm>
            <a:off x="6588700" y="430338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 txBox="1"/>
          <p:nvPr>
            <p:ph idx="6" type="body"/>
          </p:nvPr>
        </p:nvSpPr>
        <p:spPr>
          <a:xfrm>
            <a:off x="6588700" y="1261138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6" name="Google Shape;356;p50"/>
          <p:cNvSpPr txBox="1"/>
          <p:nvPr>
            <p:ph idx="7" type="title"/>
          </p:nvPr>
        </p:nvSpPr>
        <p:spPr>
          <a:xfrm>
            <a:off x="4024138" y="2685663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0"/>
          <p:cNvSpPr txBox="1"/>
          <p:nvPr>
            <p:ph idx="8" type="body"/>
          </p:nvPr>
        </p:nvSpPr>
        <p:spPr>
          <a:xfrm>
            <a:off x="4024138" y="3516463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8" name="Google Shape;358;p50"/>
          <p:cNvSpPr txBox="1"/>
          <p:nvPr>
            <p:ph idx="9" type="title"/>
          </p:nvPr>
        </p:nvSpPr>
        <p:spPr>
          <a:xfrm>
            <a:off x="6588713" y="2685663"/>
            <a:ext cx="1558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0"/>
          <p:cNvSpPr txBox="1"/>
          <p:nvPr>
            <p:ph idx="13" type="body"/>
          </p:nvPr>
        </p:nvSpPr>
        <p:spPr>
          <a:xfrm>
            <a:off x="6588713" y="3516463"/>
            <a:ext cx="22020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0" name="Google Shape;360;p50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4"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2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51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 process">
  <p:cSld name="CUSTOM_5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/>
          <p:nvPr/>
        </p:nvSpPr>
        <p:spPr>
          <a:xfrm>
            <a:off x="228600" y="223500"/>
            <a:ext cx="2813700" cy="21756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7" name="Google Shape;367;p52"/>
          <p:cNvSpPr txBox="1"/>
          <p:nvPr>
            <p:ph idx="1" type="subTitle"/>
          </p:nvPr>
        </p:nvSpPr>
        <p:spPr>
          <a:xfrm>
            <a:off x="284650" y="295600"/>
            <a:ext cx="2146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52"/>
          <p:cNvSpPr txBox="1"/>
          <p:nvPr>
            <p:ph idx="2" type="body"/>
          </p:nvPr>
        </p:nvSpPr>
        <p:spPr>
          <a:xfrm>
            <a:off x="284650" y="963450"/>
            <a:ext cx="26604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9" name="Google Shape;369;p52"/>
          <p:cNvSpPr txBox="1"/>
          <p:nvPr>
            <p:ph type="title"/>
          </p:nvPr>
        </p:nvSpPr>
        <p:spPr>
          <a:xfrm>
            <a:off x="240850" y="3175000"/>
            <a:ext cx="5004000" cy="15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52"/>
          <p:cNvSpPr txBox="1"/>
          <p:nvPr>
            <p:ph idx="3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52"/>
          <p:cNvSpPr/>
          <p:nvPr/>
        </p:nvSpPr>
        <p:spPr>
          <a:xfrm>
            <a:off x="3165150" y="223500"/>
            <a:ext cx="2813700" cy="2175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2" name="Google Shape;372;p52"/>
          <p:cNvSpPr txBox="1"/>
          <p:nvPr>
            <p:ph idx="4" type="subTitle"/>
          </p:nvPr>
        </p:nvSpPr>
        <p:spPr>
          <a:xfrm>
            <a:off x="3221200" y="295600"/>
            <a:ext cx="2146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2"/>
          <p:cNvSpPr txBox="1"/>
          <p:nvPr>
            <p:ph idx="5" type="body"/>
          </p:nvPr>
        </p:nvSpPr>
        <p:spPr>
          <a:xfrm>
            <a:off x="3221200" y="963450"/>
            <a:ext cx="26604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4" name="Google Shape;374;p52"/>
          <p:cNvSpPr/>
          <p:nvPr/>
        </p:nvSpPr>
        <p:spPr>
          <a:xfrm>
            <a:off x="6101700" y="223500"/>
            <a:ext cx="2813700" cy="21756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5" name="Google Shape;375;p52"/>
          <p:cNvSpPr txBox="1"/>
          <p:nvPr>
            <p:ph idx="6" type="subTitle"/>
          </p:nvPr>
        </p:nvSpPr>
        <p:spPr>
          <a:xfrm>
            <a:off x="6157750" y="295600"/>
            <a:ext cx="2146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2"/>
          <p:cNvSpPr txBox="1"/>
          <p:nvPr>
            <p:ph idx="7" type="body"/>
          </p:nvPr>
        </p:nvSpPr>
        <p:spPr>
          <a:xfrm>
            <a:off x="6157750" y="963450"/>
            <a:ext cx="26604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77" name="Google Shape;377;p52"/>
          <p:cNvSpPr/>
          <p:nvPr/>
        </p:nvSpPr>
        <p:spPr>
          <a:xfrm>
            <a:off x="6101700" y="2531700"/>
            <a:ext cx="2813700" cy="21756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8" name="Google Shape;378;p52"/>
          <p:cNvSpPr txBox="1"/>
          <p:nvPr>
            <p:ph idx="8" type="subTitle"/>
          </p:nvPr>
        </p:nvSpPr>
        <p:spPr>
          <a:xfrm>
            <a:off x="6157750" y="2603800"/>
            <a:ext cx="2146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2"/>
          <p:cNvSpPr txBox="1"/>
          <p:nvPr>
            <p:ph idx="9" type="body"/>
          </p:nvPr>
        </p:nvSpPr>
        <p:spPr>
          <a:xfrm>
            <a:off x="6157750" y="3271650"/>
            <a:ext cx="26604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80" name="Google Shape;380;p52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s &amp; Suggestion ">
  <p:cSld name="CUSTOM_6"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240850" y="3175000"/>
            <a:ext cx="5004000" cy="15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53"/>
          <p:cNvSpPr txBox="1"/>
          <p:nvPr>
            <p:ph idx="2" type="subTitle"/>
          </p:nvPr>
        </p:nvSpPr>
        <p:spPr>
          <a:xfrm>
            <a:off x="228600" y="223500"/>
            <a:ext cx="20793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3"/>
          <p:cNvSpPr txBox="1"/>
          <p:nvPr>
            <p:ph idx="3" type="body"/>
          </p:nvPr>
        </p:nvSpPr>
        <p:spPr>
          <a:xfrm>
            <a:off x="228725" y="698500"/>
            <a:ext cx="2079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3"/>
          <p:cNvSpPr txBox="1"/>
          <p:nvPr>
            <p:ph idx="4" type="subTitle"/>
          </p:nvPr>
        </p:nvSpPr>
        <p:spPr>
          <a:xfrm>
            <a:off x="2431100" y="223500"/>
            <a:ext cx="20793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53"/>
          <p:cNvSpPr txBox="1"/>
          <p:nvPr>
            <p:ph idx="5" type="body"/>
          </p:nvPr>
        </p:nvSpPr>
        <p:spPr>
          <a:xfrm>
            <a:off x="2431225" y="698500"/>
            <a:ext cx="2079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53"/>
          <p:cNvSpPr txBox="1"/>
          <p:nvPr>
            <p:ph idx="6" type="subTitle"/>
          </p:nvPr>
        </p:nvSpPr>
        <p:spPr>
          <a:xfrm>
            <a:off x="4633725" y="223500"/>
            <a:ext cx="20793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53"/>
          <p:cNvSpPr txBox="1"/>
          <p:nvPr>
            <p:ph idx="7" type="body"/>
          </p:nvPr>
        </p:nvSpPr>
        <p:spPr>
          <a:xfrm>
            <a:off x="4633850" y="698500"/>
            <a:ext cx="2079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53"/>
          <p:cNvSpPr txBox="1"/>
          <p:nvPr>
            <p:ph idx="8" type="subTitle"/>
          </p:nvPr>
        </p:nvSpPr>
        <p:spPr>
          <a:xfrm>
            <a:off x="6836100" y="223500"/>
            <a:ext cx="20793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53"/>
          <p:cNvSpPr txBox="1"/>
          <p:nvPr>
            <p:ph idx="9" type="body"/>
          </p:nvPr>
        </p:nvSpPr>
        <p:spPr>
          <a:xfrm>
            <a:off x="6836225" y="698500"/>
            <a:ext cx="2079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53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Months">
  <p:cSld name="CUSTOM_7"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4"/>
          <p:cNvSpPr txBox="1"/>
          <p:nvPr>
            <p:ph idx="2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54"/>
          <p:cNvSpPr/>
          <p:nvPr/>
        </p:nvSpPr>
        <p:spPr>
          <a:xfrm>
            <a:off x="228600" y="223500"/>
            <a:ext cx="2813700" cy="3235200"/>
          </a:xfrm>
          <a:prstGeom prst="roundRect">
            <a:avLst>
              <a:gd fmla="val 71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97" name="Google Shape;397;p54"/>
          <p:cNvSpPr txBox="1"/>
          <p:nvPr>
            <p:ph idx="3" type="subTitle"/>
          </p:nvPr>
        </p:nvSpPr>
        <p:spPr>
          <a:xfrm>
            <a:off x="284650" y="295600"/>
            <a:ext cx="2572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54"/>
          <p:cNvSpPr txBox="1"/>
          <p:nvPr>
            <p:ph idx="4" type="body"/>
          </p:nvPr>
        </p:nvSpPr>
        <p:spPr>
          <a:xfrm>
            <a:off x="325150" y="1455738"/>
            <a:ext cx="2633700" cy="18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9" name="Google Shape;399;p54"/>
          <p:cNvSpPr/>
          <p:nvPr/>
        </p:nvSpPr>
        <p:spPr>
          <a:xfrm>
            <a:off x="3165150" y="223500"/>
            <a:ext cx="2813700" cy="3235200"/>
          </a:xfrm>
          <a:prstGeom prst="roundRect">
            <a:avLst>
              <a:gd fmla="val 716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0" name="Google Shape;400;p54"/>
          <p:cNvSpPr txBox="1"/>
          <p:nvPr>
            <p:ph idx="5" type="subTitle"/>
          </p:nvPr>
        </p:nvSpPr>
        <p:spPr>
          <a:xfrm>
            <a:off x="3221200" y="295600"/>
            <a:ext cx="2572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4"/>
          <p:cNvSpPr txBox="1"/>
          <p:nvPr>
            <p:ph idx="6" type="body"/>
          </p:nvPr>
        </p:nvSpPr>
        <p:spPr>
          <a:xfrm>
            <a:off x="3261700" y="1455738"/>
            <a:ext cx="2633700" cy="18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2" name="Google Shape;402;p54"/>
          <p:cNvSpPr/>
          <p:nvPr/>
        </p:nvSpPr>
        <p:spPr>
          <a:xfrm>
            <a:off x="6101700" y="223500"/>
            <a:ext cx="2813700" cy="32352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3" name="Google Shape;403;p54"/>
          <p:cNvSpPr txBox="1"/>
          <p:nvPr>
            <p:ph idx="7" type="subTitle"/>
          </p:nvPr>
        </p:nvSpPr>
        <p:spPr>
          <a:xfrm>
            <a:off x="6157750" y="295600"/>
            <a:ext cx="2572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54"/>
          <p:cNvSpPr txBox="1"/>
          <p:nvPr>
            <p:ph idx="8" type="body"/>
          </p:nvPr>
        </p:nvSpPr>
        <p:spPr>
          <a:xfrm>
            <a:off x="6198250" y="1455738"/>
            <a:ext cx="2633700" cy="18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5" name="Google Shape;405;p54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ful links">
  <p:cSld name="CUSTOM_8"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4633600" y="223500"/>
            <a:ext cx="4281900" cy="2002800"/>
          </a:xfrm>
          <a:prstGeom prst="roundRect">
            <a:avLst>
              <a:gd fmla="val 1278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3286470" y="3339550"/>
            <a:ext cx="125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☝️</a:t>
            </a:r>
            <a:endParaRPr sz="72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55"/>
          <p:cNvSpPr txBox="1"/>
          <p:nvPr>
            <p:ph idx="2" type="subTitle"/>
          </p:nvPr>
        </p:nvSpPr>
        <p:spPr>
          <a:xfrm>
            <a:off x="5367775" y="3723400"/>
            <a:ext cx="35478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55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12" name="Google Shape;412;p55"/>
          <p:cNvSpPr txBox="1"/>
          <p:nvPr>
            <p:ph idx="3" type="subTitle"/>
          </p:nvPr>
        </p:nvSpPr>
        <p:spPr>
          <a:xfrm>
            <a:off x="427825" y="396875"/>
            <a:ext cx="3906600" cy="6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5"/>
          <p:cNvSpPr txBox="1"/>
          <p:nvPr>
            <p:ph idx="4" type="subTitle"/>
          </p:nvPr>
        </p:nvSpPr>
        <p:spPr>
          <a:xfrm>
            <a:off x="427853" y="1124562"/>
            <a:ext cx="3906600" cy="6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5"/>
          <p:cNvSpPr txBox="1"/>
          <p:nvPr>
            <p:ph idx="5" type="subTitle"/>
          </p:nvPr>
        </p:nvSpPr>
        <p:spPr>
          <a:xfrm>
            <a:off x="427853" y="1852223"/>
            <a:ext cx="3906600" cy="6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6" type="subTitle"/>
          </p:nvPr>
        </p:nvSpPr>
        <p:spPr>
          <a:xfrm>
            <a:off x="427853" y="2595897"/>
            <a:ext cx="3906600" cy="6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55"/>
          <p:cNvSpPr txBox="1"/>
          <p:nvPr>
            <p:ph idx="7" type="subTitle"/>
          </p:nvPr>
        </p:nvSpPr>
        <p:spPr>
          <a:xfrm>
            <a:off x="4822775" y="289375"/>
            <a:ext cx="39066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5"/>
          <p:cNvSpPr txBox="1"/>
          <p:nvPr>
            <p:ph idx="8" type="body"/>
          </p:nvPr>
        </p:nvSpPr>
        <p:spPr>
          <a:xfrm>
            <a:off x="4844650" y="1061025"/>
            <a:ext cx="1149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8" name="Google Shape;418;p55"/>
          <p:cNvSpPr txBox="1"/>
          <p:nvPr>
            <p:ph idx="9" type="body"/>
          </p:nvPr>
        </p:nvSpPr>
        <p:spPr>
          <a:xfrm>
            <a:off x="6225688" y="1061025"/>
            <a:ext cx="1149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55"/>
          <p:cNvSpPr txBox="1"/>
          <p:nvPr>
            <p:ph idx="13" type="body"/>
          </p:nvPr>
        </p:nvSpPr>
        <p:spPr>
          <a:xfrm>
            <a:off x="7606725" y="1061025"/>
            <a:ext cx="11493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55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oint">
  <p:cSld name="CUSTOM_9"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fmla="val 71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3" name="Google Shape;423;p56"/>
          <p:cNvSpPr txBox="1"/>
          <p:nvPr>
            <p:ph idx="1" type="subTitle"/>
          </p:nvPr>
        </p:nvSpPr>
        <p:spPr>
          <a:xfrm>
            <a:off x="529450" y="419650"/>
            <a:ext cx="36789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2" type="body"/>
          </p:nvPr>
        </p:nvSpPr>
        <p:spPr>
          <a:xfrm>
            <a:off x="529510" y="716526"/>
            <a:ext cx="3678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5" name="Google Shape;425;p56"/>
          <p:cNvSpPr txBox="1"/>
          <p:nvPr>
            <p:ph type="title"/>
          </p:nvPr>
        </p:nvSpPr>
        <p:spPr>
          <a:xfrm>
            <a:off x="393725" y="3932625"/>
            <a:ext cx="4037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6" name="Google Shape;426;p56"/>
          <p:cNvSpPr txBox="1"/>
          <p:nvPr>
            <p:ph idx="3" type="subTitle"/>
          </p:nvPr>
        </p:nvSpPr>
        <p:spPr>
          <a:xfrm>
            <a:off x="529480" y="1247253"/>
            <a:ext cx="36789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6"/>
          <p:cNvSpPr txBox="1"/>
          <p:nvPr>
            <p:ph idx="4" type="body"/>
          </p:nvPr>
        </p:nvSpPr>
        <p:spPr>
          <a:xfrm>
            <a:off x="529540" y="1544130"/>
            <a:ext cx="3678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8" name="Google Shape;428;p56"/>
          <p:cNvSpPr txBox="1"/>
          <p:nvPr>
            <p:ph idx="5" type="subTitle"/>
          </p:nvPr>
        </p:nvSpPr>
        <p:spPr>
          <a:xfrm>
            <a:off x="529480" y="2153577"/>
            <a:ext cx="36789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6"/>
          <p:cNvSpPr txBox="1"/>
          <p:nvPr>
            <p:ph idx="6" type="body"/>
          </p:nvPr>
        </p:nvSpPr>
        <p:spPr>
          <a:xfrm>
            <a:off x="529540" y="2450446"/>
            <a:ext cx="3678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0" name="Google Shape;430;p56"/>
          <p:cNvSpPr txBox="1"/>
          <p:nvPr>
            <p:ph idx="7" type="subTitle"/>
          </p:nvPr>
        </p:nvSpPr>
        <p:spPr>
          <a:xfrm>
            <a:off x="529480" y="3059905"/>
            <a:ext cx="36789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6"/>
          <p:cNvSpPr txBox="1"/>
          <p:nvPr>
            <p:ph idx="8" type="body"/>
          </p:nvPr>
        </p:nvSpPr>
        <p:spPr>
          <a:xfrm>
            <a:off x="529540" y="3356775"/>
            <a:ext cx="3678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2" name="Google Shape;432;p56"/>
          <p:cNvSpPr/>
          <p:nvPr>
            <p:ph idx="9" type="pic"/>
          </p:nvPr>
        </p:nvSpPr>
        <p:spPr>
          <a:xfrm>
            <a:off x="4633600" y="223500"/>
            <a:ext cx="4280700" cy="4483800"/>
          </a:xfrm>
          <a:prstGeom prst="roundRect">
            <a:avLst>
              <a:gd fmla="val 5546" name="adj"/>
            </a:avLst>
          </a:prstGeom>
          <a:noFill/>
          <a:ln>
            <a:noFill/>
          </a:ln>
        </p:spPr>
      </p:sp>
      <p:sp>
        <p:nvSpPr>
          <p:cNvPr id="433" name="Google Shape;433;p56"/>
          <p:cNvSpPr txBox="1"/>
          <p:nvPr>
            <p:ph idx="13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4" name="Google Shape;434;p56"/>
          <p:cNvSpPr txBox="1"/>
          <p:nvPr>
            <p:ph idx="14" type="subTitle"/>
          </p:nvPr>
        </p:nvSpPr>
        <p:spPr>
          <a:xfrm>
            <a:off x="4771050" y="3371675"/>
            <a:ext cx="3885900" cy="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56"/>
          <p:cNvSpPr txBox="1"/>
          <p:nvPr>
            <p:ph idx="15" type="body"/>
          </p:nvPr>
        </p:nvSpPr>
        <p:spPr>
          <a:xfrm>
            <a:off x="4771050" y="3944875"/>
            <a:ext cx="39702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6" name="Google Shape;436;p5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4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/>
          <p:nvPr/>
        </p:nvSpPr>
        <p:spPr>
          <a:xfrm>
            <a:off x="228600" y="482850"/>
            <a:ext cx="8686800" cy="4177800"/>
          </a:xfrm>
          <a:prstGeom prst="roundRect">
            <a:avLst>
              <a:gd fmla="val 71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0" name="Google Shape;440;p57"/>
          <p:cNvSpPr/>
          <p:nvPr>
            <p:ph idx="2" type="pic"/>
          </p:nvPr>
        </p:nvSpPr>
        <p:spPr>
          <a:xfrm>
            <a:off x="7187225" y="620025"/>
            <a:ext cx="1575900" cy="150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1" name="Google Shape;441;p57"/>
          <p:cNvSpPr/>
          <p:nvPr>
            <p:ph idx="3" type="pic"/>
          </p:nvPr>
        </p:nvSpPr>
        <p:spPr>
          <a:xfrm>
            <a:off x="5467125" y="620025"/>
            <a:ext cx="1575900" cy="150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2" name="Google Shape;442;p57"/>
          <p:cNvSpPr/>
          <p:nvPr>
            <p:ph idx="4" type="pic"/>
          </p:nvPr>
        </p:nvSpPr>
        <p:spPr>
          <a:xfrm>
            <a:off x="3747025" y="620025"/>
            <a:ext cx="1575900" cy="150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43" name="Google Shape;443;p57"/>
          <p:cNvSpPr txBox="1"/>
          <p:nvPr>
            <p:ph idx="5" type="subTitle"/>
          </p:nvPr>
        </p:nvSpPr>
        <p:spPr>
          <a:xfrm>
            <a:off x="3747025" y="2171750"/>
            <a:ext cx="1575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57"/>
          <p:cNvSpPr txBox="1"/>
          <p:nvPr>
            <p:ph idx="6" type="subTitle"/>
          </p:nvPr>
        </p:nvSpPr>
        <p:spPr>
          <a:xfrm>
            <a:off x="5467125" y="2171750"/>
            <a:ext cx="1575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7"/>
          <p:cNvSpPr txBox="1"/>
          <p:nvPr>
            <p:ph idx="7" type="subTitle"/>
          </p:nvPr>
        </p:nvSpPr>
        <p:spPr>
          <a:xfrm>
            <a:off x="7187225" y="2171750"/>
            <a:ext cx="1575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7"/>
          <p:cNvSpPr txBox="1"/>
          <p:nvPr>
            <p:ph idx="8" type="body"/>
          </p:nvPr>
        </p:nvSpPr>
        <p:spPr>
          <a:xfrm>
            <a:off x="3747025" y="2512550"/>
            <a:ext cx="15759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7" name="Google Shape;447;p57"/>
          <p:cNvSpPr txBox="1"/>
          <p:nvPr>
            <p:ph idx="9" type="body"/>
          </p:nvPr>
        </p:nvSpPr>
        <p:spPr>
          <a:xfrm>
            <a:off x="5467125" y="2512550"/>
            <a:ext cx="15759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8" name="Google Shape;448;p57"/>
          <p:cNvSpPr txBox="1"/>
          <p:nvPr>
            <p:ph idx="13" type="body"/>
          </p:nvPr>
        </p:nvSpPr>
        <p:spPr>
          <a:xfrm>
            <a:off x="7187225" y="2512550"/>
            <a:ext cx="15759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9" name="Google Shape;449;p57"/>
          <p:cNvSpPr txBox="1"/>
          <p:nvPr>
            <p:ph type="title"/>
          </p:nvPr>
        </p:nvSpPr>
        <p:spPr>
          <a:xfrm>
            <a:off x="396875" y="3950225"/>
            <a:ext cx="31977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0" name="Google Shape;450;p57"/>
          <p:cNvSpPr txBox="1"/>
          <p:nvPr>
            <p:ph idx="14" type="body"/>
          </p:nvPr>
        </p:nvSpPr>
        <p:spPr>
          <a:xfrm>
            <a:off x="396875" y="620025"/>
            <a:ext cx="29367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1" name="Google Shape;451;p57"/>
          <p:cNvSpPr txBox="1"/>
          <p:nvPr>
            <p:ph idx="15" type="body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57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ojis">
  <p:cSld name="CUSTOM"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223500"/>
            <a:ext cx="86868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ublic Sans"/>
              <a:buNone/>
              <a:defRPr sz="6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7900" y="3457700"/>
            <a:ext cx="86868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orient="horz" pos="141">
          <p15:clr>
            <a:srgbClr val="E46962"/>
          </p15:clr>
        </p15:guide>
        <p15:guide id="3" pos="529">
          <p15:clr>
            <a:srgbClr val="E46962"/>
          </p15:clr>
        </p15:guide>
        <p15:guide id="4" pos="606">
          <p15:clr>
            <a:srgbClr val="E46962"/>
          </p15:clr>
        </p15:guide>
        <p15:guide id="5" pos="991">
          <p15:clr>
            <a:srgbClr val="E46962"/>
          </p15:clr>
        </p15:guide>
        <p15:guide id="6" pos="1069">
          <p15:clr>
            <a:srgbClr val="E46962"/>
          </p15:clr>
        </p15:guide>
        <p15:guide id="7" pos="1454">
          <p15:clr>
            <a:srgbClr val="E46962"/>
          </p15:clr>
        </p15:guide>
        <p15:guide id="8" pos="1531">
          <p15:clr>
            <a:srgbClr val="E46962"/>
          </p15:clr>
        </p15:guide>
        <p15:guide id="9" pos="1916">
          <p15:clr>
            <a:srgbClr val="E46962"/>
          </p15:clr>
        </p15:guide>
        <p15:guide id="10" pos="1994">
          <p15:clr>
            <a:srgbClr val="E46962"/>
          </p15:clr>
        </p15:guide>
        <p15:guide id="11" pos="2379">
          <p15:clr>
            <a:srgbClr val="E46962"/>
          </p15:clr>
        </p15:guide>
        <p15:guide id="12" pos="2456">
          <p15:clr>
            <a:srgbClr val="E46962"/>
          </p15:clr>
        </p15:guide>
        <p15:guide id="13" pos="2919">
          <p15:clr>
            <a:srgbClr val="E46962"/>
          </p15:clr>
        </p15:guide>
        <p15:guide id="14" pos="3381">
          <p15:clr>
            <a:srgbClr val="E46962"/>
          </p15:clr>
        </p15:guide>
        <p15:guide id="15" pos="3766">
          <p15:clr>
            <a:srgbClr val="E46962"/>
          </p15:clr>
        </p15:guide>
        <p15:guide id="16" pos="3844">
          <p15:clr>
            <a:srgbClr val="E46962"/>
          </p15:clr>
        </p15:guide>
        <p15:guide id="17" pos="4229">
          <p15:clr>
            <a:srgbClr val="E46962"/>
          </p15:clr>
        </p15:guide>
        <p15:guide id="18" pos="2841">
          <p15:clr>
            <a:srgbClr val="E46962"/>
          </p15:clr>
        </p15:guide>
        <p15:guide id="19" pos="3304">
          <p15:clr>
            <a:srgbClr val="E46962"/>
          </p15:clr>
        </p15:guide>
        <p15:guide id="20" pos="4306">
          <p15:clr>
            <a:srgbClr val="E46962"/>
          </p15:clr>
        </p15:guide>
        <p15:guide id="21" pos="4691">
          <p15:clr>
            <a:srgbClr val="E46962"/>
          </p15:clr>
        </p15:guide>
        <p15:guide id="22" pos="4769">
          <p15:clr>
            <a:srgbClr val="E46962"/>
          </p15:clr>
        </p15:guide>
        <p15:guide id="23" pos="5154">
          <p15:clr>
            <a:srgbClr val="E46962"/>
          </p15:clr>
        </p15:guide>
        <p15:guide id="24" pos="5231">
          <p15:clr>
            <a:srgbClr val="E46962"/>
          </p15:clr>
        </p15:guide>
        <p15:guide id="25" pos="5616">
          <p15:clr>
            <a:srgbClr val="E46962"/>
          </p15:clr>
        </p15:guide>
        <p15:guide id="26" orient="horz" pos="29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title"/>
          </p:nvPr>
        </p:nvSpPr>
        <p:spPr>
          <a:xfrm>
            <a:off x="398075" y="365350"/>
            <a:ext cx="74472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800"/>
              <a:t>Connekt</a:t>
            </a:r>
            <a:endParaRPr sz="6800"/>
          </a:p>
        </p:txBody>
      </p:sp>
      <p:sp>
        <p:nvSpPr>
          <p:cNvPr id="460" name="Google Shape;460;p59"/>
          <p:cNvSpPr txBox="1"/>
          <p:nvPr>
            <p:ph idx="1" type="body"/>
          </p:nvPr>
        </p:nvSpPr>
        <p:spPr>
          <a:xfrm>
            <a:off x="398075" y="4394350"/>
            <a:ext cx="24837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Gaurav Basu</a:t>
            </a:r>
            <a:endParaRPr b="1" sz="2000"/>
          </a:p>
        </p:txBody>
      </p:sp>
      <p:sp>
        <p:nvSpPr>
          <p:cNvPr id="461" name="Google Shape;461;p59"/>
          <p:cNvSpPr txBox="1"/>
          <p:nvPr>
            <p:ph idx="2" type="body"/>
          </p:nvPr>
        </p:nvSpPr>
        <p:spPr>
          <a:xfrm>
            <a:off x="6328425" y="4469075"/>
            <a:ext cx="24837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January 22nd, 2025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Globe icon.svg - Wikipedia"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925" y="1157075"/>
            <a:ext cx="2829353" cy="282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913" y="2009362"/>
            <a:ext cx="1310925" cy="13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idx="1" type="subTitle"/>
          </p:nvPr>
        </p:nvSpPr>
        <p:spPr>
          <a:xfrm>
            <a:off x="210100" y="4062125"/>
            <a:ext cx="48606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470" name="Google Shape;470;p60"/>
          <p:cNvSpPr txBox="1"/>
          <p:nvPr>
            <p:ph idx="5" type="subTitle"/>
          </p:nvPr>
        </p:nvSpPr>
        <p:spPr>
          <a:xfrm>
            <a:off x="6101925" y="2784475"/>
            <a:ext cx="3807900" cy="10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/>
              <a:t>Audience</a:t>
            </a:r>
            <a:r>
              <a:rPr lang="en" sz="1500"/>
              <a:t> - College Graduates</a:t>
            </a:r>
            <a:endParaRPr sz="1500"/>
          </a:p>
        </p:txBody>
      </p:sp>
      <p:sp>
        <p:nvSpPr>
          <p:cNvPr id="471" name="Google Shape;471;p60"/>
          <p:cNvSpPr txBox="1"/>
          <p:nvPr>
            <p:ph type="title"/>
          </p:nvPr>
        </p:nvSpPr>
        <p:spPr>
          <a:xfrm>
            <a:off x="3295300" y="385800"/>
            <a:ext cx="26766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Connekt</a:t>
            </a:r>
            <a:endParaRPr/>
          </a:p>
        </p:txBody>
      </p:sp>
      <p:sp>
        <p:nvSpPr>
          <p:cNvPr id="472" name="Google Shape;472;p60"/>
          <p:cNvSpPr txBox="1"/>
          <p:nvPr>
            <p:ph idx="6" type="body"/>
          </p:nvPr>
        </p:nvSpPr>
        <p:spPr>
          <a:xfrm>
            <a:off x="3381663" y="1530963"/>
            <a:ext cx="2384400" cy="23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 can select Home, Work 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 </a:t>
            </a:r>
            <a:r>
              <a:rPr lang="en"/>
              <a:t>specifies desired commute distance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 finds overlapping area where user reach Home, Work and other area in desired time frame.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Connects with Zillow API to find rental properties in that 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3" name="Google Shape;473;p60"/>
          <p:cNvPicPr preferRelativeResize="0"/>
          <p:nvPr/>
        </p:nvPicPr>
        <p:blipFill rotWithShape="1">
          <a:blip r:embed="rId3">
            <a:alphaModFix/>
          </a:blip>
          <a:srcRect b="0" l="0" r="27933" t="0"/>
          <a:stretch/>
        </p:blipFill>
        <p:spPr>
          <a:xfrm>
            <a:off x="167025" y="1851589"/>
            <a:ext cx="2813699" cy="186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025" y="223500"/>
            <a:ext cx="2867300" cy="229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0"/>
          <p:cNvSpPr txBox="1"/>
          <p:nvPr>
            <p:ph idx="5" type="subTitle"/>
          </p:nvPr>
        </p:nvSpPr>
        <p:spPr>
          <a:xfrm>
            <a:off x="286475" y="223500"/>
            <a:ext cx="2813700" cy="10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/>
              <a:t>Goal</a:t>
            </a:r>
            <a:r>
              <a:rPr lang="en" sz="1500"/>
              <a:t> - Find </a:t>
            </a:r>
            <a:r>
              <a:rPr lang="en" sz="1500"/>
              <a:t>the right place for you to work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/>
          <p:nvPr>
            <p:ph idx="1" type="subTitle"/>
          </p:nvPr>
        </p:nvSpPr>
        <p:spPr>
          <a:xfrm>
            <a:off x="228600" y="3858425"/>
            <a:ext cx="3380100" cy="8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POV</a:t>
            </a:r>
            <a:endParaRPr/>
          </a:p>
        </p:txBody>
      </p:sp>
      <p:sp>
        <p:nvSpPr>
          <p:cNvPr id="481" name="Google Shape;481;p6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61"/>
          <p:cNvPicPr preferRelativeResize="0"/>
          <p:nvPr/>
        </p:nvPicPr>
        <p:blipFill rotWithShape="1">
          <a:blip r:embed="rId3">
            <a:alphaModFix/>
          </a:blip>
          <a:srcRect b="0" l="0" r="27933" t="0"/>
          <a:stretch/>
        </p:blipFill>
        <p:spPr>
          <a:xfrm>
            <a:off x="5015101" y="2355001"/>
            <a:ext cx="4209824" cy="27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100" y="-865022"/>
            <a:ext cx="4019225" cy="322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25" y="117150"/>
            <a:ext cx="2963974" cy="29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/>
        </p:nvSpPr>
        <p:spPr>
          <a:xfrm>
            <a:off x="164025" y="2355000"/>
            <a:ext cx="7500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1.</a:t>
            </a:r>
            <a:endParaRPr sz="26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6" name="Google Shape;486;p61"/>
          <p:cNvSpPr txBox="1"/>
          <p:nvPr/>
        </p:nvSpPr>
        <p:spPr>
          <a:xfrm>
            <a:off x="4340600" y="2261375"/>
            <a:ext cx="7500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r>
              <a:rPr lang="en" sz="26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26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idx="4294967295" type="body"/>
          </p:nvPr>
        </p:nvSpPr>
        <p:spPr>
          <a:xfrm>
            <a:off x="5993850" y="4707425"/>
            <a:ext cx="29217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#</a:t>
            </a:r>
            <a:endParaRPr/>
          </a:p>
        </p:txBody>
      </p:sp>
      <p:sp>
        <p:nvSpPr>
          <p:cNvPr id="492" name="Google Shape;492;p62"/>
          <p:cNvSpPr txBox="1"/>
          <p:nvPr>
            <p:ph type="title"/>
          </p:nvPr>
        </p:nvSpPr>
        <p:spPr>
          <a:xfrm>
            <a:off x="399900" y="629375"/>
            <a:ext cx="83442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I’m Interested</a:t>
            </a:r>
            <a:endParaRPr/>
          </a:p>
        </p:txBody>
      </p:sp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571350" y="1477150"/>
            <a:ext cx="6264900" cy="26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/>
              <a:t>Useful</a:t>
            </a:r>
            <a:endParaRPr b="1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/>
              <a:t>Could be used to find new places to 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/>
              <a:t>I like maps</a:t>
            </a:r>
            <a:endParaRPr b="1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/>
              <a:t>Will have a large map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/>
              <a:t>Uses a lot of ArcGIS </a:t>
            </a:r>
            <a:endParaRPr b="1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/>
              <a:t>Business Analyst, ArcGIS for JS , etc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Globe icon.svg - Wikipedia"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500" y="2259425"/>
            <a:ext cx="1782600" cy="16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283" y="2768342"/>
            <a:ext cx="874168" cy="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subTitle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descr="Overhead view of a team huddled around a table." id="501" name="Google Shape;501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167" r="14167" t="0"/>
          <a:stretch/>
        </p:blipFill>
        <p:spPr>
          <a:xfrm>
            <a:off x="228600" y="223500"/>
            <a:ext cx="3547800" cy="3302100"/>
          </a:xfrm>
          <a:prstGeom prst="roundRect">
            <a:avLst>
              <a:gd fmla="val 16667" name="adj"/>
            </a:avLst>
          </a:prstGeom>
        </p:spPr>
      </p:pic>
      <p:sp>
        <p:nvSpPr>
          <p:cNvPr id="502" name="Google Shape;502;p63"/>
          <p:cNvSpPr txBox="1"/>
          <p:nvPr>
            <p:ph idx="4294967295" type="body"/>
          </p:nvPr>
        </p:nvSpPr>
        <p:spPr>
          <a:xfrm>
            <a:off x="5993850" y="4707300"/>
            <a:ext cx="29217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#</a:t>
            </a:r>
            <a:endParaRPr/>
          </a:p>
        </p:txBody>
      </p:sp>
      <p:sp>
        <p:nvSpPr>
          <p:cNvPr id="503" name="Google Shape;503;p63"/>
          <p:cNvSpPr txBox="1"/>
          <p:nvPr>
            <p:ph type="title"/>
          </p:nvPr>
        </p:nvSpPr>
        <p:spPr>
          <a:xfrm>
            <a:off x="4024125" y="430350"/>
            <a:ext cx="50091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Vite</a:t>
            </a:r>
            <a:endParaRPr/>
          </a:p>
        </p:txBody>
      </p:sp>
      <p:sp>
        <p:nvSpPr>
          <p:cNvPr id="504" name="Google Shape;504;p63"/>
          <p:cNvSpPr txBox="1"/>
          <p:nvPr>
            <p:ph idx="7" type="title"/>
          </p:nvPr>
        </p:nvSpPr>
        <p:spPr>
          <a:xfrm>
            <a:off x="3899425" y="2540175"/>
            <a:ext cx="48075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ArcGIS JS SDK</a:t>
            </a:r>
            <a:endParaRPr/>
          </a:p>
        </p:txBody>
      </p:sp>
      <p:sp>
        <p:nvSpPr>
          <p:cNvPr id="505" name="Google Shape;505;p6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3"/>
          <p:cNvSpPr txBox="1"/>
          <p:nvPr>
            <p:ph idx="7" type="title"/>
          </p:nvPr>
        </p:nvSpPr>
        <p:spPr>
          <a:xfrm>
            <a:off x="3899425" y="1570600"/>
            <a:ext cx="50091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UntitledUI kit</a:t>
            </a:r>
            <a:endParaRPr/>
          </a:p>
        </p:txBody>
      </p:sp>
      <p:sp>
        <p:nvSpPr>
          <p:cNvPr id="507" name="Google Shape;507;p63"/>
          <p:cNvSpPr txBox="1"/>
          <p:nvPr/>
        </p:nvSpPr>
        <p:spPr>
          <a:xfrm>
            <a:off x="6562825" y="3781375"/>
            <a:ext cx="2144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ublic Sans"/>
              <a:buChar char="+"/>
            </a:pPr>
            <a:r>
              <a:rPr lang="en" sz="35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more!</a:t>
            </a:r>
            <a:endParaRPr sz="35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idx="1" type="subTitle"/>
          </p:nvPr>
        </p:nvSpPr>
        <p:spPr>
          <a:xfrm>
            <a:off x="228600" y="2422875"/>
            <a:ext cx="35415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+ questions</a:t>
            </a:r>
            <a:endParaRPr/>
          </a:p>
        </p:txBody>
      </p:sp>
      <p:pic>
        <p:nvPicPr>
          <p:cNvPr descr="a dog is talking on a walkie talkie while looking out a window (Provided by Tenor)" id="513" name="Google Shape;5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75" y="562475"/>
            <a:ext cx="3327751" cy="265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at 's face with big eyes and a beard . (Provided by Tenor)" id="514" name="Google Shape;5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694" y="1956700"/>
            <a:ext cx="1247350" cy="24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Employee Orientation &amp; Training">
  <a:themeElements>
    <a:clrScheme name="Simple Light">
      <a:dk1>
        <a:srgbClr val="000000"/>
      </a:dk1>
      <a:lt1>
        <a:srgbClr val="FBF8F4"/>
      </a:lt1>
      <a:dk2>
        <a:srgbClr val="4B917D"/>
      </a:dk2>
      <a:lt2>
        <a:srgbClr val="DAFEA4"/>
      </a:lt2>
      <a:accent1>
        <a:srgbClr val="A0C7FE"/>
      </a:accent1>
      <a:accent2>
        <a:srgbClr val="E0E0E0"/>
      </a:accent2>
      <a:accent3>
        <a:srgbClr val="BDE6DB"/>
      </a:accent3>
      <a:accent4>
        <a:srgbClr val="F7FDD7"/>
      </a:accent4>
      <a:accent5>
        <a:srgbClr val="FFFFFF"/>
      </a:accent5>
      <a:accent6>
        <a:srgbClr val="3F8BA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